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7" r:id="rId4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 showGuides="1">
      <p:cViewPr>
        <p:scale>
          <a:sx n="100" d="100"/>
          <a:sy n="100" d="100"/>
        </p:scale>
        <p:origin x="-1200" y="-80"/>
      </p:cViewPr>
      <p:guideLst>
        <p:guide orient="horz" pos="2880"/>
        <p:guide pos="144"/>
        <p:guide/>
        <p:guide pos="3312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67CCBFC-7D7B-4031-A8EA-6E479367C240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3600" y="696913"/>
            <a:ext cx="2614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7"/>
            <a:ext cx="5504204" cy="41830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2145117-7C27-4CA7-90D8-536749963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45117-7C27-4CA7-90D8-5367499638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BAED-F354-4F52-9ADB-034CA7FC1FDE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2EEA-FD1B-4938-B3CF-D395D997E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469" y="2209800"/>
            <a:ext cx="453503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Place the following  events under the correct heading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Putting a bowl of frozen ice cream in the sun.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Sawing wood to make sawdust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Dissolving salt in water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Adding a LifeSavers candy to a glass of warm water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Water evaporating from a pan.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Dissolving a sugar cube in a cup of hot tea.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Pouring vinegar on baking soda.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Sucking on a lollipop or other hard candy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dirty="0" smtClean="0"/>
              <a:t>Holding an ice cube in your hand</a:t>
            </a:r>
          </a:p>
          <a:p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1066800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Make a chart in the beginning thoughts section of your notebook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2286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the title (Is it melting?) the date, your name, and your group members names in your </a:t>
            </a:r>
            <a:r>
              <a:rPr lang="en-US" sz="1400" smtClean="0"/>
              <a:t>lab notebook.</a:t>
            </a:r>
            <a:endParaRPr lang="en-US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15431" y="759023"/>
            <a:ext cx="3524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Beginning Thoughts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28700" y="1447800"/>
          <a:ext cx="33909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695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Melting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Not Melting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4639330"/>
            <a:ext cx="3770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a detailed definition of melting.</a:t>
            </a:r>
          </a:p>
          <a:p>
            <a:r>
              <a:rPr lang="en-US" sz="1400" dirty="0" smtClean="0"/>
              <a:t>What is matter?</a:t>
            </a:r>
          </a:p>
          <a:p>
            <a:r>
              <a:rPr lang="en-US" sz="1400" dirty="0" smtClean="0"/>
              <a:t>What are the forms  of matter? (give an example of each form)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8600" y="533400"/>
            <a:ext cx="3124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Place a paper cup in the center of a foil square. Bring the foil up around the edges of the cup.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Place the foil-wrapped cup inside a second cup. Push gently but firmly all the way down.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Remove the foil cup. The foil cup will float on the water in a plastic cup.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Repeat the procedure to make a second aluminum foil cup.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Fill one plastic cup ½ full of hot water  and one plastic cup ½ full of cold water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Put the aluminum foil cup in each cup of water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Get four candies, all one color.  Put one candy in each aluminum foil cup and one in the bottom of each of the cups of water.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Don’t stir, poke, or shake the candies or the cups.  Observe to see if anything melts and if anything dissolves. </a:t>
            </a:r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04800"/>
            <a:ext cx="3524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Procedure</a:t>
            </a:r>
          </a:p>
        </p:txBody>
      </p:sp>
      <p:pic>
        <p:nvPicPr>
          <p:cNvPr id="4" name="Picture 3" descr="cups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554020"/>
            <a:ext cx="1800686" cy="2798780"/>
          </a:xfrm>
          <a:prstGeom prst="rect">
            <a:avLst/>
          </a:prstGeom>
        </p:spPr>
      </p:pic>
      <p:pic>
        <p:nvPicPr>
          <p:cNvPr id="5" name="Picture 4" descr="cups 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648044"/>
            <a:ext cx="1959650" cy="19907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28600" y="304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Make the following chart in the data section of your notebook.  Make sure that it takes up a complete page.</a:t>
            </a:r>
            <a:endParaRPr lang="en-US" sz="14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49667" y="838200"/>
          <a:ext cx="3174683" cy="134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626"/>
                <a:gridCol w="604330"/>
                <a:gridCol w="604330"/>
                <a:gridCol w="484505"/>
                <a:gridCol w="5368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Material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Hot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Water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Cold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Water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Hot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Air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Cold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Air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Candy </a:t>
                      </a:r>
                    </a:p>
                    <a:p>
                      <a:r>
                        <a:rPr lang="en-US" sz="1400" dirty="0" smtClean="0"/>
                        <a:t>Coating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Chocolate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2821" y="76200"/>
            <a:ext cx="533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209800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Record your observations of the system in the chart you made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3825" y="2743200"/>
            <a:ext cx="991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Discussion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3589616"/>
            <a:ext cx="502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What did you observed that was melting?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Under what conditions did you observe it to melt?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What is happening at the particle level when it melted?</a:t>
            </a:r>
          </a:p>
          <a:p>
            <a:pPr marL="342900" indent="-342900">
              <a:buFont typeface="+mj-lt"/>
              <a:buAutoNum type="arabicParenR"/>
            </a:pPr>
            <a:endParaRPr lang="en-US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What did you observed that was dissolving?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Under what conditions did you observe it to dissolve?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What is happening at the particle level when it dissolves?</a:t>
            </a:r>
          </a:p>
          <a:p>
            <a:pPr marL="342900" indent="-342900">
              <a:buFont typeface="+mj-lt"/>
              <a:buAutoNum type="arabicParenR"/>
            </a:pPr>
            <a:endParaRPr lang="en-US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Write a definition of melting  and dissolving.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Look back at your original list of what melted and what did not.  Have you changed your mind about any of the items.  If so why?</a:t>
            </a:r>
          </a:p>
          <a:p>
            <a:pPr marL="342900" indent="-342900">
              <a:buFont typeface="+mj-lt"/>
              <a:buAutoNum type="arabicParenR"/>
            </a:pPr>
            <a:endParaRPr lang="en-US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Give an example that is not given in the original list of something that is melting.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Give an example that is not given in the original list of something that is dissolving.</a:t>
            </a:r>
          </a:p>
          <a:p>
            <a:pPr marL="342900" indent="-342900">
              <a:buFont typeface="+mj-lt"/>
              <a:buAutoNum type="arabicParenR"/>
            </a:pPr>
            <a:endParaRPr lang="en-US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When a substance is melted what is the initial state (solid, liquid, or gas) and final state of the substance?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When a substance is dissolved what is the initial state (solid, liquid, or gas) and the final state of the substance?</a:t>
            </a:r>
          </a:p>
          <a:p>
            <a:pPr marL="342900" indent="-342900">
              <a:buFont typeface="+mj-lt"/>
              <a:buAutoNum type="arabicParenR"/>
            </a:pPr>
            <a:endParaRPr lang="en-US" sz="1400" dirty="0"/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Draw a picture of what a solid, liquid, and a gas look like on the molecular level?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" y="2984957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Make sure to answer the following questions in the discussion section of your lab notebook.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561</Words>
  <Application>Microsoft Macintosh PowerPoint</Application>
  <PresentationFormat>On-screen Show (4:3)</PresentationFormat>
  <Paragraphs>63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Darby Feldwinn</dc:creator>
  <cp:lastModifiedBy>Leise Thomason</cp:lastModifiedBy>
  <cp:revision>37</cp:revision>
  <cp:lastPrinted>2011-08-01T16:21:10Z</cp:lastPrinted>
  <dcterms:created xsi:type="dcterms:W3CDTF">2010-03-20T18:46:00Z</dcterms:created>
  <dcterms:modified xsi:type="dcterms:W3CDTF">2018-10-05T04:50:14Z</dcterms:modified>
</cp:coreProperties>
</file>